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8027c10c2f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8027c10c2f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80c72a0294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80c72a0294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80c72a0294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80c72a0294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0c72a0294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80c72a0294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0c72a029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80c72a029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80c72a0294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80c72a0294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80f73fe5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80f73fe5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80f73fe5f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80f73fe5f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80f73fe5f7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80f73fe5f7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027c10c2f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027c10c2f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 amt="81000"/>
          </a:blip>
          <a:stretch>
            <a:fillRect/>
          </a:stretch>
        </p:blipFill>
        <p:spPr>
          <a:xfrm>
            <a:off x="0" y="-2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>
            <p:ph type="ctrTitle"/>
          </p:nvPr>
        </p:nvSpPr>
        <p:spPr>
          <a:xfrm>
            <a:off x="729450" y="1322450"/>
            <a:ext cx="62010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70">
                <a:solidFill>
                  <a:schemeClr val="lt1"/>
                </a:solidFill>
              </a:rPr>
              <a:t>SmartFarms: Crop and Livestock</a:t>
            </a:r>
            <a:r>
              <a:rPr lang="en" sz="3070">
                <a:solidFill>
                  <a:schemeClr val="lt1"/>
                </a:solidFill>
              </a:rPr>
              <a:t> Management System</a:t>
            </a:r>
            <a:endParaRPr sz="3070">
              <a:solidFill>
                <a:schemeClr val="lt1"/>
              </a:solidFill>
            </a:endParaRPr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98375" y="2760400"/>
            <a:ext cx="28110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Kojo (kojo)</a:t>
            </a:r>
            <a:endParaRPr sz="1300"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Zain (</a:t>
            </a:r>
            <a:r>
              <a:rPr lang="en" sz="1300">
                <a:solidFill>
                  <a:schemeClr val="lt1"/>
                </a:solidFill>
              </a:rPr>
              <a:t>zainmirza</a:t>
            </a:r>
            <a:r>
              <a:rPr lang="en" sz="1300">
                <a:solidFill>
                  <a:schemeClr val="lt1"/>
                </a:solidFill>
              </a:rPr>
              <a:t>)</a:t>
            </a:r>
            <a:endParaRPr sz="1300"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Tausif (tausifi21)</a:t>
            </a:r>
            <a:endParaRPr sz="1300"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Alex (alexla)</a:t>
            </a:r>
            <a:endParaRPr sz="1300"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Chris (chrislam)</a:t>
            </a:r>
            <a:endParaRPr sz="1300"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Gerald (gerald961)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29450" y="1394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Strategies to Overcome Potential Challenges</a:t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729450" y="2383675"/>
            <a:ext cx="5602500" cy="18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Thorough research to gain domain knowledge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Employing a modular system design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updated information, do in-depth testing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Consult security/privacy  professionals</a:t>
            </a:r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57350" y="2440225"/>
            <a:ext cx="2487600" cy="141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40"/>
              <a:t>Questions?</a:t>
            </a:r>
            <a:endParaRPr sz="3040"/>
          </a:p>
        </p:txBody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>
          <a:blip r:embed="rId3">
            <a:alphaModFix amt="81000"/>
          </a:blip>
          <a:stretch>
            <a:fillRect/>
          </a:stretch>
        </p:blipFill>
        <p:spPr>
          <a:xfrm>
            <a:off x="0" y="-2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>
            <p:ph idx="4294967295"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Brief Introduction…Why SmartFarms?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5" name="Google Shape;95;p14"/>
          <p:cNvSpPr txBox="1"/>
          <p:nvPr>
            <p:ph idx="4294967295" type="body"/>
          </p:nvPr>
        </p:nvSpPr>
        <p:spPr>
          <a:xfrm>
            <a:off x="727650" y="1560300"/>
            <a:ext cx="7688700" cy="29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lt1"/>
                </a:solidFill>
              </a:rPr>
              <a:t>Motivation:</a:t>
            </a:r>
            <a:endParaRPr b="1" i="1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agriculture industry is increasingly adopting smart technology to optimize farming practices</a:t>
            </a:r>
            <a:endParaRPr b="1" i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lt1"/>
                </a:solidFill>
              </a:rPr>
              <a:t>Background:</a:t>
            </a:r>
            <a:endParaRPr b="1" i="1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Our</a:t>
            </a:r>
            <a:r>
              <a:rPr lang="en">
                <a:solidFill>
                  <a:schemeClr val="lt1"/>
                </a:solidFill>
              </a:rPr>
              <a:t> Smart Farm Management System is essential, as it helps farmers make data-driven decisions, automate tasks, and enhance overall farm efficiency.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lt1"/>
                </a:solidFill>
              </a:rPr>
              <a:t>Necessity: </a:t>
            </a:r>
            <a:endParaRPr b="1" i="1"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Optimize farming practices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Increase crop &amp; livestock yields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Reduce resource usage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Enhance overall productivity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#1 - Gerald - harvest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7650" y="1853850"/>
            <a:ext cx="7688700" cy="29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22"/>
              <a:t>Functional </a:t>
            </a:r>
            <a:endParaRPr b="1" sz="1322"/>
          </a:p>
          <a:p>
            <a:pPr indent="-30628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Crop Yield Prediction: use data to predict yield </a:t>
            </a:r>
            <a:endParaRPr sz="1322"/>
          </a:p>
          <a:p>
            <a:pPr indent="-3062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Crop Harvest Planning</a:t>
            </a:r>
            <a:endParaRPr sz="1322"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Harvest Inventory management</a:t>
            </a:r>
            <a:endParaRPr/>
          </a:p>
          <a:p>
            <a:pPr indent="-3062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Auto Harvesting Management - autonomous farm vehicles</a:t>
            </a:r>
            <a:endParaRPr sz="1322"/>
          </a:p>
          <a:p>
            <a:pPr indent="-30495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98298"/>
              <a:buChar char="●"/>
            </a:pPr>
            <a:r>
              <a:rPr lang="en"/>
              <a:t>Crop rotation planning</a:t>
            </a:r>
            <a:endParaRPr sz="1322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22"/>
              <a:t>Non Functional: </a:t>
            </a:r>
            <a:r>
              <a:rPr lang="en" sz="1322"/>
              <a:t>Availability</a:t>
            </a:r>
            <a:endParaRPr b="1" sz="1322"/>
          </a:p>
          <a:p>
            <a:pPr indent="-30628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24/7 </a:t>
            </a:r>
            <a:r>
              <a:rPr lang="en" sz="1322"/>
              <a:t>availability </a:t>
            </a:r>
            <a:endParaRPr sz="1322"/>
          </a:p>
          <a:p>
            <a:pPr indent="-3062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Offline capability</a:t>
            </a:r>
            <a:endParaRPr sz="1322"/>
          </a:p>
          <a:p>
            <a:pPr indent="-3062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A</a:t>
            </a:r>
            <a:r>
              <a:rPr lang="en" sz="1322"/>
              <a:t>dditional features to minimize downtime.</a:t>
            </a:r>
            <a:endParaRPr sz="1322"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7925" y="1607825"/>
            <a:ext cx="2730225" cy="181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#2 - Alex - pest, </a:t>
            </a:r>
            <a:r>
              <a:rPr lang="en"/>
              <a:t>predators and emergency system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29450" y="2016500"/>
            <a:ext cx="7688700" cy="26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Functional</a:t>
            </a:r>
            <a:endParaRPr b="1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Pest Detection and Monitoring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Predator monitoring and prevention (</a:t>
            </a:r>
            <a:r>
              <a:rPr lang="en"/>
              <a:t>Motion sensors for pest, predators</a:t>
            </a:r>
            <a:r>
              <a:rPr lang="en"/>
              <a:t>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Emergency Response System - i.e. natural disasters, disease outbreaks, predator attack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Non-functional : Scalability</a:t>
            </a:r>
            <a:endParaRPr b="1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Changing requirements to the land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New technologies being introduced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#3 - Chris - crop and livestock wellbeing 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1853850"/>
            <a:ext cx="7688700" cy="29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Functional:</a:t>
            </a:r>
            <a:endParaRPr b="1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Livestock health tracking (child bearing, diseases)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Livestock maturity tracking (kill the cow/chicken, collect the eggs)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Automatic feeders for livestock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Livestock yield prediction   (ounces of beef, gallons of milk)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Nonfunctional: Usability</a:t>
            </a:r>
            <a:endParaRPr b="1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Easy to comprehend and use GUI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Mobile app for fast and easy access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Support section with FAQ and agent support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 rotWithShape="1">
          <a:blip r:embed="rId3">
            <a:alphaModFix/>
          </a:blip>
          <a:srcRect b="-29900" l="0" r="0" t="29900"/>
          <a:stretch/>
        </p:blipFill>
        <p:spPr>
          <a:xfrm>
            <a:off x="5669725" y="3200975"/>
            <a:ext cx="3542201" cy="186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#4 - Tausif	- soil maintenance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727650" y="1956550"/>
            <a:ext cx="7688700" cy="27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Functional:</a:t>
            </a:r>
            <a:endParaRPr b="1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</a:t>
            </a:r>
            <a:r>
              <a:rPr lang="en"/>
              <a:t>oil pH, Nitrogen, </a:t>
            </a:r>
            <a:r>
              <a:rPr lang="en" sz="1322"/>
              <a:t>temperature</a:t>
            </a:r>
            <a:r>
              <a:rPr lang="en"/>
              <a:t> content tracking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Automatic watering and fertilization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Automatic soil irrigation</a:t>
            </a:r>
            <a:endParaRPr/>
          </a:p>
          <a:p>
            <a:pPr indent="-312578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en" sz="1322"/>
              <a:t>Soil type-crop matching (what soil types are recommended for certain crops)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Nonfunctional: </a:t>
            </a:r>
            <a:r>
              <a:rPr b="1" lang="en"/>
              <a:t>Compatibility</a:t>
            </a:r>
            <a:endParaRPr b="1"/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Should be able to work in different climates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Farms will be compatible with many different types of crop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9450" y="1335725"/>
            <a:ext cx="516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#5 - Kojo - tools and equipments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348450" y="2136175"/>
            <a:ext cx="79470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/>
              <a:t>Functional Requirements</a:t>
            </a:r>
            <a:endParaRPr/>
          </a:p>
          <a:p>
            <a:pPr indent="-312578" lvl="0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23"/>
              <a:buChar char="●"/>
            </a:pPr>
            <a:r>
              <a:rPr lang="en" sz="1322"/>
              <a:t>Task Scheduling: for farmers (alerts and notifications)</a:t>
            </a:r>
            <a:endParaRPr sz="1322"/>
          </a:p>
          <a:p>
            <a:pPr indent="-312578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en" sz="1322"/>
              <a:t>Equipment Maintenance - electronic vehicle and tool maintenance log</a:t>
            </a:r>
            <a:endParaRPr sz="1322"/>
          </a:p>
          <a:p>
            <a:pPr indent="-312578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en"/>
              <a:t>Equipment Stock management (keep track of how many tools)</a:t>
            </a:r>
            <a:endParaRPr/>
          </a:p>
          <a:p>
            <a:pPr indent="-312578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en"/>
              <a:t>GPS Equipment Tracking (sensors on tools, where they are, missing tools alert/notifications)</a:t>
            </a:r>
            <a:endParaRPr sz="1322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"/>
              <a:t>Non- Functional Requirements: Data Security</a:t>
            </a:r>
            <a:endParaRPr b="1"/>
          </a:p>
          <a:p>
            <a:pPr indent="-311150" lvl="0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Access Control </a:t>
            </a:r>
            <a:endParaRPr sz="1300"/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Data Encryption </a:t>
            </a:r>
            <a:endParaRPr sz="1300"/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Data Backups for things like disaster recovery</a:t>
            </a:r>
            <a:endParaRPr sz="13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9250" y="1000155"/>
            <a:ext cx="2285225" cy="1540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#6 - Zain - </a:t>
            </a:r>
            <a:r>
              <a:rPr lang="en"/>
              <a:t>sensors and data analysis tools 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7650" y="1853850"/>
            <a:ext cx="7688700" cy="29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22"/>
              <a:t>Functional </a:t>
            </a:r>
            <a:endParaRPr b="1" sz="1322"/>
          </a:p>
          <a:p>
            <a:pPr indent="-299981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Temperature monitoring</a:t>
            </a:r>
            <a:endParaRPr sz="1322"/>
          </a:p>
          <a:p>
            <a:pPr indent="-2999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Humidity monitoring</a:t>
            </a:r>
            <a:endParaRPr sz="1322"/>
          </a:p>
          <a:p>
            <a:pPr indent="-2999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Offline Data Collection - redundant system that functions without an internet connection</a:t>
            </a:r>
            <a:endParaRPr sz="1322"/>
          </a:p>
          <a:p>
            <a:pPr indent="-2999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1730"/>
              <a:buChar char="●"/>
            </a:pPr>
            <a:r>
              <a:rPr lang="en"/>
              <a:t>Farm Analytics and Reporting (crop stats, livestock stats; amount produced, amount that died/didn’t grow properly)</a:t>
            </a:r>
            <a:endParaRPr/>
          </a:p>
          <a:p>
            <a:pPr indent="-29876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300"/>
              <a:t>Automatically tabulate crop statistics over time </a:t>
            </a:r>
            <a:endParaRPr sz="1322"/>
          </a:p>
          <a:p>
            <a:pPr indent="-28797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22"/>
              <a:t>Non Functional: </a:t>
            </a:r>
            <a:r>
              <a:rPr lang="en" sz="1322"/>
              <a:t>Performance</a:t>
            </a:r>
            <a:endParaRPr b="1" sz="1322"/>
          </a:p>
          <a:p>
            <a:pPr indent="-299981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Fast response times for real-time data and alerts</a:t>
            </a:r>
            <a:endParaRPr sz="1322"/>
          </a:p>
          <a:p>
            <a:pPr indent="-2999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Optimized system backend</a:t>
            </a:r>
            <a:endParaRPr sz="1322"/>
          </a:p>
          <a:p>
            <a:pPr indent="-2999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22"/>
              <a:t>Conduct load testing to ensure the system can handle peak usage</a:t>
            </a:r>
            <a:endParaRPr b="1" sz="1322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Challenges</a:t>
            </a:r>
            <a:endParaRPr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489425" y="2117850"/>
            <a:ext cx="7646400" cy="26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Limited Experience in Agricultural Management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Accuracy and Integration: Ensuring that data from various sources (sensors, automated equipment) is accurate and effectively integrated into the system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Security and Privacy Concerns: Safeguarding user data and ensuring robust security protocols can be challenging.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Scalability: Handling complex, robust data while maintaining performance could be </a:t>
            </a:r>
            <a:r>
              <a:rPr lang="en"/>
              <a:t>expensive with less engineers.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